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4588A-666F-43BB-9A84-C8B36D02A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696E933-73FF-41AB-B5D7-C5EA3EFEE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C3CDBB-0B5A-42A0-9746-BF94BC24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7CA9CD-8315-46B6-9676-D069C238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7D2AF9-F02F-4A7E-903C-AD1657DB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25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65614B-1A47-4C75-96F2-B9DF763BE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9E5144-0C20-42B2-B996-4B90AC9AB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87AEFB-BD51-46DA-9FB7-8FF3B8AD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FC6121-A353-48A5-A56D-4FCADD19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7839D-9A3F-4E0E-B4ED-D1852F22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8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3562AC-5828-4B63-B0F5-95FFA1444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510601-21B0-4E0B-A42A-F178B8436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332215-CF69-425E-B69C-47D5AE9D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81274C-4D8E-4E51-A7E3-ED01A00B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6928DD-3B3C-4DF7-A4C3-9A86BD097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07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1B1EC-8509-458B-9A5B-94CAEEA5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2730D5-4DC7-42BB-814E-7C041A96A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13D3EC-B871-4871-94E1-42E6DA46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178875-BC7B-46D5-9A11-E0C8C920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88E21F-89B0-4EFB-BB5D-D2B830D9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12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827BAA-E5F4-436E-B278-0470739B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A8EFF1-EC76-43F7-8490-49274299D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FD8773-B2BC-4B85-B5A4-574366CD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20A59B-A9AE-43CF-93CD-47309188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B154D6-4A2F-46E3-8C28-56534853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7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6CEA90-0E93-4ACD-AC36-A6D74EA9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20B92-59C2-4B4C-AF32-E12574C49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FA7F13-1FE9-42A5-B783-688945D01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BB07F-AD01-47BB-898F-B84A1C3F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655268-9E0C-4D54-B07E-764C933EC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52C4E7-A3D1-4A98-8A2E-9EA52DEE6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11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82EDED-797F-496E-8790-7C63E662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FB301D-6AF3-4FA1-82BF-38E0C8950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0D8F53-90F0-4D22-A67A-E1A17C552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9E1D92-688C-4D2F-B5DC-D76BB1FA94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995FA9-62E7-475F-8ACF-C550CA655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DDEBBF7-A080-4975-9EEA-6883F4AA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AB672B8-D888-4FDC-B21B-6958A0CEA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E78C908-E2F5-4B9C-B4D9-23685E4E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43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5D104-7B29-4218-A9C2-B230A5DD3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2799FEF-B406-4996-9719-082B190F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8D5DD1-C2AF-4F57-98D2-0487F36E7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FB635F-7A67-416D-AD5C-390D59D7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2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DC2882A-4127-4ABE-8B22-D5E1A08BA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823FFFD-447E-44C2-9695-3ADD528B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693A62-B3C1-448C-99E2-7450C4A8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3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20FFC8-15A9-4C41-B888-29C48D2A5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3E4C82-64CD-4433-9CEC-2D5660DE6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253231-6D8A-49A9-85D2-C52799001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7A1449-562E-4704-8758-3D15E5CF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22C8D0-1968-4AB5-99A8-A3B468001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171C09-63C0-4EE3-B93D-D9381134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0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4C223C-C82E-43DC-93C4-ECDFBD0D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EC62D5-5378-47CF-983B-56A5303FD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163778-CC01-46E5-9251-6FBCCFCFF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D27AB89-A8EE-47FA-B990-D75628B3D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7ACE22-7C90-4D58-8462-E4AB0EE5C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8E1225-CDDD-4043-80D6-EB16ACE0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88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2A55C38-AB60-4155-8BFB-DA8D1BC63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CD10CC-0485-4D59-ADB7-76630D4E1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B56627-F9B5-4E99-81E8-AEE36C1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79FF8-8281-4655-92C7-88B1B552F044}" type="datetimeFigureOut">
              <a:rPr lang="fr-FR" smtClean="0"/>
              <a:t>13/08/2021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9F0776-F170-4F7A-97C6-4A45C070E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6E71B5-48E4-4501-BF29-6BE3ED978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CE50B-C148-4664-9B1C-1A92AACE27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21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2B300F9-A3F8-45C0-A109-17FDC7638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753" y="362280"/>
            <a:ext cx="2080469" cy="15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758360-B8B3-4D34-8CB1-CA3E3271E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6" y="365698"/>
            <a:ext cx="1560352" cy="1560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84F56AC-3646-44A4-954E-FEDF9917D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61959" y="563191"/>
            <a:ext cx="1557553" cy="1168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74CE38F-2A2C-48B9-94CB-D24F81E699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62" y="2398564"/>
            <a:ext cx="2087461" cy="1565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365DCEF3-6530-4FAB-9BA4-02B13E2AA105}"/>
              </a:ext>
            </a:extLst>
          </p:cNvPr>
          <p:cNvSpPr txBox="1"/>
          <p:nvPr/>
        </p:nvSpPr>
        <p:spPr>
          <a:xfrm>
            <a:off x="358777" y="1974690"/>
            <a:ext cx="17742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TABLEAU ELECTRIQUE CLIENT</a:t>
            </a:r>
          </a:p>
          <a:p>
            <a:pPr algn="ctr"/>
            <a:r>
              <a:rPr lang="fr-FR" sz="900" dirty="0"/>
              <a:t>PROTECTION ELECTRIQUE</a:t>
            </a:r>
          </a:p>
          <a:p>
            <a:pPr algn="ctr"/>
            <a:r>
              <a:rPr lang="fr-FR" sz="900" dirty="0"/>
              <a:t>DIFFERENTIEL 30mA + DISJONCTEUR 10A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A85A691-C3E0-4F53-99E1-B261BB24619C}"/>
              </a:ext>
            </a:extLst>
          </p:cNvPr>
          <p:cNvSpPr txBox="1"/>
          <p:nvPr/>
        </p:nvSpPr>
        <p:spPr>
          <a:xfrm>
            <a:off x="2505104" y="1926448"/>
            <a:ext cx="204576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ARMOIRE HORS SOL</a:t>
            </a:r>
          </a:p>
          <a:p>
            <a:pPr algn="ctr"/>
            <a:r>
              <a:rPr lang="fr-FR" sz="900" dirty="0"/>
              <a:t>ALIM 230V</a:t>
            </a:r>
          </a:p>
          <a:p>
            <a:pPr algn="ctr"/>
            <a:r>
              <a:rPr lang="fr-FR" sz="900" dirty="0"/>
              <a:t>SUR BORNES N &amp; P</a:t>
            </a:r>
          </a:p>
          <a:p>
            <a:pPr algn="ctr"/>
            <a:r>
              <a:rPr lang="fr-FR" sz="900" dirty="0"/>
              <a:t>DEPART 24V SUR BORNES + &amp; -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436BF64B-0AD4-4952-932F-77C780F83C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389" y="1383374"/>
            <a:ext cx="871624" cy="612921"/>
          </a:xfrm>
          <a:prstGeom prst="rect">
            <a:avLst/>
          </a:prstGeom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AB70343A-6995-425D-82FF-178911524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825" y="1172692"/>
            <a:ext cx="610066" cy="610066"/>
          </a:xfrm>
          <a:prstGeom prst="rect">
            <a:avLst/>
          </a:prstGeom>
        </p:spPr>
      </p:pic>
      <p:pic>
        <p:nvPicPr>
          <p:cNvPr id="113" name="Image 112">
            <a:extLst>
              <a:ext uri="{FF2B5EF4-FFF2-40B4-BE49-F238E27FC236}">
                <a16:creationId xmlns:a16="http://schemas.microsoft.com/office/drawing/2014/main" id="{805F7B64-AD94-4BC7-A5BC-2F0E85F4A6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566" y="3278746"/>
            <a:ext cx="633326" cy="633326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D815A869-1994-479E-99DB-9FB1C44972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321" y="2629430"/>
            <a:ext cx="586865" cy="5868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93E41F-C9D6-4F45-9D4D-1911B84CFB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817" y="4798620"/>
            <a:ext cx="1312475" cy="984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 2" descr="Une image contenant rue, avant, assis, noir&#10;&#10;Description générée automatiquement">
            <a:extLst>
              <a:ext uri="{FF2B5EF4-FFF2-40B4-BE49-F238E27FC236}">
                <a16:creationId xmlns:a16="http://schemas.microsoft.com/office/drawing/2014/main" id="{F18D4631-8EA3-4E50-B734-31F5466B612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07" y="2630801"/>
            <a:ext cx="1219200" cy="1219200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1FF9583-3B28-4918-B355-ECE9F50BF6B0}"/>
              </a:ext>
            </a:extLst>
          </p:cNvPr>
          <p:cNvCxnSpPr/>
          <p:nvPr/>
        </p:nvCxnSpPr>
        <p:spPr>
          <a:xfrm flipH="1">
            <a:off x="8531598" y="3490462"/>
            <a:ext cx="10234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5ECD3DEA-DD4D-41A5-8A65-F240015231D7}"/>
              </a:ext>
            </a:extLst>
          </p:cNvPr>
          <p:cNvCxnSpPr>
            <a:cxnSpLocks/>
          </p:cNvCxnSpPr>
          <p:nvPr/>
        </p:nvCxnSpPr>
        <p:spPr>
          <a:xfrm flipH="1">
            <a:off x="8396248" y="2449200"/>
            <a:ext cx="11504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9624FD5A-9461-42AE-9AE4-23390DE88AAC}"/>
              </a:ext>
            </a:extLst>
          </p:cNvPr>
          <p:cNvCxnSpPr/>
          <p:nvPr/>
        </p:nvCxnSpPr>
        <p:spPr>
          <a:xfrm flipH="1">
            <a:off x="8565153" y="3964160"/>
            <a:ext cx="10234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633A1A39-F335-47A9-B4B4-80FFCE3C76E2}"/>
              </a:ext>
            </a:extLst>
          </p:cNvPr>
          <p:cNvSpPr txBox="1"/>
          <p:nvPr/>
        </p:nvSpPr>
        <p:spPr>
          <a:xfrm>
            <a:off x="8674439" y="3676295"/>
            <a:ext cx="99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NOIR (3)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24EC71E5-0451-4616-8CD8-D1BE1FC90791}"/>
              </a:ext>
            </a:extLst>
          </p:cNvPr>
          <p:cNvSpPr txBox="1"/>
          <p:nvPr/>
        </p:nvSpPr>
        <p:spPr>
          <a:xfrm>
            <a:off x="8703568" y="3207692"/>
            <a:ext cx="94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BLEU(2)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120737A3-1ED7-49D3-979B-3FCE9D2D37CC}"/>
              </a:ext>
            </a:extLst>
          </p:cNvPr>
          <p:cNvSpPr txBox="1"/>
          <p:nvPr/>
        </p:nvSpPr>
        <p:spPr>
          <a:xfrm>
            <a:off x="8613020" y="2683177"/>
            <a:ext cx="102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BRUN(1)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1CA13E5D-7CDF-4A75-8F18-E5AE5FC8315A}"/>
              </a:ext>
            </a:extLst>
          </p:cNvPr>
          <p:cNvSpPr txBox="1"/>
          <p:nvPr/>
        </p:nvSpPr>
        <p:spPr>
          <a:xfrm>
            <a:off x="8505533" y="2169013"/>
            <a:ext cx="1242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ROUGE(4)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5AD5CF-5D02-4DD4-9502-A1AC95820883}"/>
              </a:ext>
            </a:extLst>
          </p:cNvPr>
          <p:cNvSpPr/>
          <p:nvPr/>
        </p:nvSpPr>
        <p:spPr>
          <a:xfrm>
            <a:off x="4700726" y="595618"/>
            <a:ext cx="586865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E112A0D-C71F-4F33-8DE9-A1C097ADDEC5}"/>
              </a:ext>
            </a:extLst>
          </p:cNvPr>
          <p:cNvSpPr/>
          <p:nvPr/>
        </p:nvSpPr>
        <p:spPr>
          <a:xfrm>
            <a:off x="4700726" y="1195150"/>
            <a:ext cx="586865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58684C3-7AC8-4621-88BD-A13E026B20AC}"/>
              </a:ext>
            </a:extLst>
          </p:cNvPr>
          <p:cNvSpPr txBox="1"/>
          <p:nvPr/>
        </p:nvSpPr>
        <p:spPr>
          <a:xfrm>
            <a:off x="4848428" y="595618"/>
            <a:ext cx="294023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A0952F3-DD9E-4A4C-8FD7-CB0DC94167E2}"/>
              </a:ext>
            </a:extLst>
          </p:cNvPr>
          <p:cNvSpPr txBox="1"/>
          <p:nvPr/>
        </p:nvSpPr>
        <p:spPr>
          <a:xfrm>
            <a:off x="4848428" y="1179770"/>
            <a:ext cx="294023" cy="37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83000A1F-7752-4800-A1BE-E07AC49E9AA0}"/>
              </a:ext>
            </a:extLst>
          </p:cNvPr>
          <p:cNvCxnSpPr>
            <a:cxnSpLocks/>
          </p:cNvCxnSpPr>
          <p:nvPr/>
        </p:nvCxnSpPr>
        <p:spPr>
          <a:xfrm flipV="1">
            <a:off x="6367244" y="2367105"/>
            <a:ext cx="0" cy="692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7587E7E2-3F98-4C58-8EB6-6AA03122A00E}"/>
              </a:ext>
            </a:extLst>
          </p:cNvPr>
          <p:cNvCxnSpPr>
            <a:cxnSpLocks/>
          </p:cNvCxnSpPr>
          <p:nvPr/>
        </p:nvCxnSpPr>
        <p:spPr>
          <a:xfrm flipV="1">
            <a:off x="6880370" y="2367105"/>
            <a:ext cx="0" cy="692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A4F5FB0E-010D-405A-872B-A6B6269110B1}"/>
              </a:ext>
            </a:extLst>
          </p:cNvPr>
          <p:cNvCxnSpPr>
            <a:cxnSpLocks/>
          </p:cNvCxnSpPr>
          <p:nvPr/>
        </p:nvCxnSpPr>
        <p:spPr>
          <a:xfrm flipV="1">
            <a:off x="6347397" y="2376852"/>
            <a:ext cx="532973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F7565A8E-4019-4EB4-8961-DA61C9D52748}"/>
              </a:ext>
            </a:extLst>
          </p:cNvPr>
          <p:cNvCxnSpPr>
            <a:cxnSpLocks/>
          </p:cNvCxnSpPr>
          <p:nvPr/>
        </p:nvCxnSpPr>
        <p:spPr>
          <a:xfrm flipV="1">
            <a:off x="6367244" y="3525747"/>
            <a:ext cx="1398" cy="6435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Connecteur droit 93">
            <a:extLst>
              <a:ext uri="{FF2B5EF4-FFF2-40B4-BE49-F238E27FC236}">
                <a16:creationId xmlns:a16="http://schemas.microsoft.com/office/drawing/2014/main" id="{D082FE76-5341-434C-81A2-F8A028E59ED6}"/>
              </a:ext>
            </a:extLst>
          </p:cNvPr>
          <p:cNvCxnSpPr>
            <a:cxnSpLocks/>
          </p:cNvCxnSpPr>
          <p:nvPr/>
        </p:nvCxnSpPr>
        <p:spPr>
          <a:xfrm flipV="1">
            <a:off x="6890157" y="3522351"/>
            <a:ext cx="0" cy="3276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D07C4BB9-F8B5-4BB4-A97B-E048C725E804}"/>
              </a:ext>
            </a:extLst>
          </p:cNvPr>
          <p:cNvCxnSpPr>
            <a:cxnSpLocks/>
          </p:cNvCxnSpPr>
          <p:nvPr/>
        </p:nvCxnSpPr>
        <p:spPr>
          <a:xfrm>
            <a:off x="6890157" y="3841134"/>
            <a:ext cx="4858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Connecteur droit 96">
            <a:extLst>
              <a:ext uri="{FF2B5EF4-FFF2-40B4-BE49-F238E27FC236}">
                <a16:creationId xmlns:a16="http://schemas.microsoft.com/office/drawing/2014/main" id="{793FAC24-4F7D-485D-B9B3-96D81E0B22EF}"/>
              </a:ext>
            </a:extLst>
          </p:cNvPr>
          <p:cNvCxnSpPr>
            <a:cxnSpLocks/>
          </p:cNvCxnSpPr>
          <p:nvPr/>
        </p:nvCxnSpPr>
        <p:spPr>
          <a:xfrm flipV="1">
            <a:off x="7376024" y="3049675"/>
            <a:ext cx="572406" cy="8003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9D1B9067-1562-4C3A-B567-22E3C19C69E6}"/>
              </a:ext>
            </a:extLst>
          </p:cNvPr>
          <p:cNvCxnSpPr>
            <a:cxnSpLocks/>
          </p:cNvCxnSpPr>
          <p:nvPr/>
        </p:nvCxnSpPr>
        <p:spPr>
          <a:xfrm flipH="1">
            <a:off x="6367244" y="4169328"/>
            <a:ext cx="10087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D8F1EFEA-FE2A-4D92-8B93-B5E3B49B6C2B}"/>
              </a:ext>
            </a:extLst>
          </p:cNvPr>
          <p:cNvCxnSpPr>
            <a:cxnSpLocks/>
          </p:cNvCxnSpPr>
          <p:nvPr/>
        </p:nvCxnSpPr>
        <p:spPr>
          <a:xfrm flipV="1">
            <a:off x="7376023" y="3766658"/>
            <a:ext cx="572407" cy="4026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ACACAAC6-FB3C-4F06-BA16-B98B25FD5BAD}"/>
              </a:ext>
            </a:extLst>
          </p:cNvPr>
          <p:cNvCxnSpPr>
            <a:cxnSpLocks/>
          </p:cNvCxnSpPr>
          <p:nvPr/>
        </p:nvCxnSpPr>
        <p:spPr>
          <a:xfrm flipH="1">
            <a:off x="8011543" y="2970163"/>
            <a:ext cx="157706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BD967815-0C69-4C56-BADC-9CAAD52C3081}"/>
              </a:ext>
            </a:extLst>
          </p:cNvPr>
          <p:cNvCxnSpPr>
            <a:cxnSpLocks/>
          </p:cNvCxnSpPr>
          <p:nvPr/>
        </p:nvCxnSpPr>
        <p:spPr>
          <a:xfrm flipH="1">
            <a:off x="8060834" y="3489574"/>
            <a:ext cx="470764" cy="1305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3447990C-CD54-444B-895E-0335CD574831}"/>
              </a:ext>
            </a:extLst>
          </p:cNvPr>
          <p:cNvCxnSpPr>
            <a:cxnSpLocks/>
          </p:cNvCxnSpPr>
          <p:nvPr/>
        </p:nvCxnSpPr>
        <p:spPr>
          <a:xfrm flipV="1">
            <a:off x="6964260" y="2376852"/>
            <a:ext cx="0" cy="692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E397B97B-7683-401D-9604-A801F7BBF91A}"/>
              </a:ext>
            </a:extLst>
          </p:cNvPr>
          <p:cNvCxnSpPr>
            <a:cxnSpLocks/>
          </p:cNvCxnSpPr>
          <p:nvPr/>
        </p:nvCxnSpPr>
        <p:spPr>
          <a:xfrm flipH="1" flipV="1">
            <a:off x="7561276" y="1792917"/>
            <a:ext cx="834972" cy="6562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id="{3148A8B6-11FD-4D46-A9CD-BDAFF1347C99}"/>
              </a:ext>
            </a:extLst>
          </p:cNvPr>
          <p:cNvCxnSpPr>
            <a:cxnSpLocks/>
          </p:cNvCxnSpPr>
          <p:nvPr/>
        </p:nvCxnSpPr>
        <p:spPr>
          <a:xfrm flipV="1">
            <a:off x="5387130" y="777167"/>
            <a:ext cx="2538607" cy="72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id="{53260DCE-62B3-456F-9001-3D30E714EB34}"/>
              </a:ext>
            </a:extLst>
          </p:cNvPr>
          <p:cNvCxnSpPr>
            <a:cxnSpLocks/>
          </p:cNvCxnSpPr>
          <p:nvPr/>
        </p:nvCxnSpPr>
        <p:spPr>
          <a:xfrm flipH="1" flipV="1">
            <a:off x="7925737" y="777167"/>
            <a:ext cx="22693" cy="11975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7" name="Connecteur droit 116">
            <a:extLst>
              <a:ext uri="{FF2B5EF4-FFF2-40B4-BE49-F238E27FC236}">
                <a16:creationId xmlns:a16="http://schemas.microsoft.com/office/drawing/2014/main" id="{5DCF3998-7D33-42E0-90F1-BFBA8E3D9866}"/>
              </a:ext>
            </a:extLst>
          </p:cNvPr>
          <p:cNvCxnSpPr>
            <a:cxnSpLocks/>
          </p:cNvCxnSpPr>
          <p:nvPr/>
        </p:nvCxnSpPr>
        <p:spPr>
          <a:xfrm>
            <a:off x="7656664" y="1737463"/>
            <a:ext cx="291766" cy="2372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AFE4CFB7-5B65-4693-BB59-8772FC4C1115}"/>
              </a:ext>
            </a:extLst>
          </p:cNvPr>
          <p:cNvCxnSpPr>
            <a:cxnSpLocks/>
          </p:cNvCxnSpPr>
          <p:nvPr/>
        </p:nvCxnSpPr>
        <p:spPr>
          <a:xfrm>
            <a:off x="5387130" y="1368522"/>
            <a:ext cx="2211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8C2817E-E47C-4B1E-8B77-B1575DC6472B}"/>
              </a:ext>
            </a:extLst>
          </p:cNvPr>
          <p:cNvCxnSpPr>
            <a:cxnSpLocks/>
          </p:cNvCxnSpPr>
          <p:nvPr/>
        </p:nvCxnSpPr>
        <p:spPr>
          <a:xfrm flipH="1">
            <a:off x="5614992" y="1996295"/>
            <a:ext cx="9168" cy="243518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C034773-BD91-46C2-8E71-B3B9E47AE6E5}"/>
              </a:ext>
            </a:extLst>
          </p:cNvPr>
          <p:cNvCxnSpPr>
            <a:cxnSpLocks/>
          </p:cNvCxnSpPr>
          <p:nvPr/>
        </p:nvCxnSpPr>
        <p:spPr>
          <a:xfrm flipH="1">
            <a:off x="5619578" y="1882861"/>
            <a:ext cx="62433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78B3556E-63E2-477A-9FDF-82CB02DEAEC7}"/>
              </a:ext>
            </a:extLst>
          </p:cNvPr>
          <p:cNvCxnSpPr>
            <a:cxnSpLocks/>
          </p:cNvCxnSpPr>
          <p:nvPr/>
        </p:nvCxnSpPr>
        <p:spPr>
          <a:xfrm>
            <a:off x="8565153" y="3964160"/>
            <a:ext cx="0" cy="46732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ACDC7D65-452D-4689-BD20-931EAEFD432C}"/>
              </a:ext>
            </a:extLst>
          </p:cNvPr>
          <p:cNvCxnSpPr>
            <a:cxnSpLocks/>
          </p:cNvCxnSpPr>
          <p:nvPr/>
        </p:nvCxnSpPr>
        <p:spPr>
          <a:xfrm flipH="1">
            <a:off x="5624160" y="4431482"/>
            <a:ext cx="29409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E6B1252E-A7A8-4AE5-9626-5932443EB3FD}"/>
              </a:ext>
            </a:extLst>
          </p:cNvPr>
          <p:cNvCxnSpPr>
            <a:cxnSpLocks/>
          </p:cNvCxnSpPr>
          <p:nvPr/>
        </p:nvCxnSpPr>
        <p:spPr>
          <a:xfrm flipV="1">
            <a:off x="5624160" y="1996295"/>
            <a:ext cx="943682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8A4BE16C-0FCB-48E4-9BC6-946E0CB6962E}"/>
              </a:ext>
            </a:extLst>
          </p:cNvPr>
          <p:cNvCxnSpPr>
            <a:cxnSpLocks/>
          </p:cNvCxnSpPr>
          <p:nvPr/>
        </p:nvCxnSpPr>
        <p:spPr>
          <a:xfrm flipH="1" flipV="1">
            <a:off x="6285590" y="1595722"/>
            <a:ext cx="291420" cy="3943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FA4705A1-A7A8-4CB7-876F-3637886AEFF9}"/>
              </a:ext>
            </a:extLst>
          </p:cNvPr>
          <p:cNvCxnSpPr>
            <a:cxnSpLocks/>
          </p:cNvCxnSpPr>
          <p:nvPr/>
        </p:nvCxnSpPr>
        <p:spPr>
          <a:xfrm>
            <a:off x="5614992" y="1368522"/>
            <a:ext cx="9168" cy="5143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6E0DE396-9FA6-49EC-BA51-966C7F1344DE}"/>
              </a:ext>
            </a:extLst>
          </p:cNvPr>
          <p:cNvCxnSpPr>
            <a:cxnSpLocks/>
          </p:cNvCxnSpPr>
          <p:nvPr/>
        </p:nvCxnSpPr>
        <p:spPr>
          <a:xfrm flipH="1" flipV="1">
            <a:off x="6066664" y="1670172"/>
            <a:ext cx="177252" cy="2126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72DC78F3-3EDA-468C-8BF2-E440AA170233}"/>
              </a:ext>
            </a:extLst>
          </p:cNvPr>
          <p:cNvCxnSpPr>
            <a:cxnSpLocks/>
          </p:cNvCxnSpPr>
          <p:nvPr/>
        </p:nvCxnSpPr>
        <p:spPr>
          <a:xfrm>
            <a:off x="6964260" y="2376852"/>
            <a:ext cx="72360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809DB3FA-C0F7-4D1A-86E9-72CAEA18A97F}"/>
              </a:ext>
            </a:extLst>
          </p:cNvPr>
          <p:cNvCxnSpPr>
            <a:cxnSpLocks/>
          </p:cNvCxnSpPr>
          <p:nvPr/>
        </p:nvCxnSpPr>
        <p:spPr>
          <a:xfrm flipH="1" flipV="1">
            <a:off x="7202645" y="1896551"/>
            <a:ext cx="510368" cy="4803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DE92A676-18EB-4F75-8A0D-FEB582828BA0}"/>
              </a:ext>
            </a:extLst>
          </p:cNvPr>
          <p:cNvCxnSpPr>
            <a:cxnSpLocks/>
          </p:cNvCxnSpPr>
          <p:nvPr/>
        </p:nvCxnSpPr>
        <p:spPr>
          <a:xfrm>
            <a:off x="2042718" y="973123"/>
            <a:ext cx="453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3D65FED0-1CE0-4CDF-9DA8-589CB9AF25FF}"/>
              </a:ext>
            </a:extLst>
          </p:cNvPr>
          <p:cNvCxnSpPr>
            <a:cxnSpLocks/>
          </p:cNvCxnSpPr>
          <p:nvPr/>
        </p:nvCxnSpPr>
        <p:spPr>
          <a:xfrm>
            <a:off x="2042717" y="1477725"/>
            <a:ext cx="45303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ZoneTexte 119">
            <a:extLst>
              <a:ext uri="{FF2B5EF4-FFF2-40B4-BE49-F238E27FC236}">
                <a16:creationId xmlns:a16="http://schemas.microsoft.com/office/drawing/2014/main" id="{97EA0AB1-F8AF-4B75-90AC-D5D39327658F}"/>
              </a:ext>
            </a:extLst>
          </p:cNvPr>
          <p:cNvSpPr txBox="1"/>
          <p:nvPr/>
        </p:nvSpPr>
        <p:spPr>
          <a:xfrm>
            <a:off x="2123378" y="664722"/>
            <a:ext cx="26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D8C43AE5-B273-451F-A774-500D25372B5E}"/>
              </a:ext>
            </a:extLst>
          </p:cNvPr>
          <p:cNvSpPr txBox="1"/>
          <p:nvPr/>
        </p:nvSpPr>
        <p:spPr>
          <a:xfrm>
            <a:off x="2102823" y="1161686"/>
            <a:ext cx="300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</a:p>
        </p:txBody>
      </p:sp>
      <p:pic>
        <p:nvPicPr>
          <p:cNvPr id="122" name="Image 121">
            <a:extLst>
              <a:ext uri="{FF2B5EF4-FFF2-40B4-BE49-F238E27FC236}">
                <a16:creationId xmlns:a16="http://schemas.microsoft.com/office/drawing/2014/main" id="{700BAC17-A6DC-46BF-BD8E-CBE95CD16C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1501" y="3268743"/>
            <a:ext cx="1649832" cy="1237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3" name="Rectangle 122">
            <a:extLst>
              <a:ext uri="{FF2B5EF4-FFF2-40B4-BE49-F238E27FC236}">
                <a16:creationId xmlns:a16="http://schemas.microsoft.com/office/drawing/2014/main" id="{BA73B855-5EFE-44C9-9512-116B67E74744}"/>
              </a:ext>
            </a:extLst>
          </p:cNvPr>
          <p:cNvSpPr/>
          <p:nvPr/>
        </p:nvSpPr>
        <p:spPr>
          <a:xfrm>
            <a:off x="2638673" y="3121400"/>
            <a:ext cx="324677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EB9D950-A0ED-49D0-999C-BF2B289BB5C6}"/>
              </a:ext>
            </a:extLst>
          </p:cNvPr>
          <p:cNvSpPr/>
          <p:nvPr/>
        </p:nvSpPr>
        <p:spPr>
          <a:xfrm>
            <a:off x="2649816" y="3597138"/>
            <a:ext cx="324677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4DCA3638-B595-4598-94CA-003037FE48FD}"/>
              </a:ext>
            </a:extLst>
          </p:cNvPr>
          <p:cNvSpPr/>
          <p:nvPr/>
        </p:nvSpPr>
        <p:spPr>
          <a:xfrm>
            <a:off x="2638673" y="4072876"/>
            <a:ext cx="324677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6BE66C0-00E0-4898-AE93-A80F7EEF0070}"/>
              </a:ext>
            </a:extLst>
          </p:cNvPr>
          <p:cNvSpPr/>
          <p:nvPr/>
        </p:nvSpPr>
        <p:spPr>
          <a:xfrm>
            <a:off x="843506" y="3128764"/>
            <a:ext cx="324677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8D2EC10-C2F5-481D-871C-B19107890F5D}"/>
              </a:ext>
            </a:extLst>
          </p:cNvPr>
          <p:cNvSpPr/>
          <p:nvPr/>
        </p:nvSpPr>
        <p:spPr>
          <a:xfrm>
            <a:off x="836755" y="3595409"/>
            <a:ext cx="324677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CFED85F-14C9-4E2B-9684-AB504B252C3C}"/>
              </a:ext>
            </a:extLst>
          </p:cNvPr>
          <p:cNvSpPr/>
          <p:nvPr/>
        </p:nvSpPr>
        <p:spPr>
          <a:xfrm>
            <a:off x="843506" y="4062054"/>
            <a:ext cx="324677" cy="3775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6</a:t>
            </a:r>
          </a:p>
        </p:txBody>
      </p:sp>
      <p:cxnSp>
        <p:nvCxnSpPr>
          <p:cNvPr id="131" name="Connecteur droit 130">
            <a:extLst>
              <a:ext uri="{FF2B5EF4-FFF2-40B4-BE49-F238E27FC236}">
                <a16:creationId xmlns:a16="http://schemas.microsoft.com/office/drawing/2014/main" id="{10D6FE1F-AE40-41D7-A14D-06BEB4CE4673}"/>
              </a:ext>
            </a:extLst>
          </p:cNvPr>
          <p:cNvCxnSpPr>
            <a:cxnSpLocks/>
          </p:cNvCxnSpPr>
          <p:nvPr/>
        </p:nvCxnSpPr>
        <p:spPr>
          <a:xfrm>
            <a:off x="3061982" y="3766658"/>
            <a:ext cx="15399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6" name="ZoneTexte 135">
            <a:extLst>
              <a:ext uri="{FF2B5EF4-FFF2-40B4-BE49-F238E27FC236}">
                <a16:creationId xmlns:a16="http://schemas.microsoft.com/office/drawing/2014/main" id="{9A23FE9C-F80D-4E5A-B692-5904D74ED05B}"/>
              </a:ext>
            </a:extLst>
          </p:cNvPr>
          <p:cNvSpPr txBox="1"/>
          <p:nvPr/>
        </p:nvSpPr>
        <p:spPr>
          <a:xfrm>
            <a:off x="8274834" y="491137"/>
            <a:ext cx="1880643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/>
              <a:t>CABLE DE LIAISON:</a:t>
            </a:r>
          </a:p>
          <a:p>
            <a:r>
              <a:rPr lang="fr-FR" sz="900" i="1" dirty="0"/>
              <a:t>ARMOIRE VERS POTEAU</a:t>
            </a:r>
          </a:p>
          <a:p>
            <a:r>
              <a:rPr lang="fr-FR" sz="1050" b="1" u="sng" dirty="0"/>
              <a:t>2 FILS DE PUISSANCE MOTEUR</a:t>
            </a:r>
          </a:p>
          <a:p>
            <a:r>
              <a:rPr lang="fr-FR" sz="900" dirty="0"/>
              <a:t>2x2,5mm2 JUSQU’À 10 METRES</a:t>
            </a:r>
          </a:p>
          <a:p>
            <a:r>
              <a:rPr lang="fr-FR" sz="900" dirty="0"/>
              <a:t>2x4mm2 DE 10 A 20 METRES</a:t>
            </a:r>
          </a:p>
          <a:p>
            <a:r>
              <a:rPr lang="fr-FR" sz="900" dirty="0"/>
              <a:t>2x6mm2 AU DELA DE 20 METRES</a:t>
            </a:r>
          </a:p>
          <a:p>
            <a:r>
              <a:rPr lang="fr-FR" sz="1050" b="1" u="sng" dirty="0"/>
              <a:t>2 FILS REGUL SYSTEM</a:t>
            </a:r>
          </a:p>
          <a:p>
            <a:r>
              <a:rPr lang="fr-FR" sz="900" b="1" dirty="0"/>
              <a:t>2X1,5MM2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C227D9E6-3B79-49CE-9B8D-84301CE18928}"/>
              </a:ext>
            </a:extLst>
          </p:cNvPr>
          <p:cNvSpPr txBox="1"/>
          <p:nvPr/>
        </p:nvSpPr>
        <p:spPr>
          <a:xfrm>
            <a:off x="215433" y="5859599"/>
            <a:ext cx="454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OPTION REGUL SYSTEM</a:t>
            </a:r>
          </a:p>
        </p:txBody>
      </p:sp>
      <p:cxnSp>
        <p:nvCxnSpPr>
          <p:cNvPr id="139" name="Connecteur droit 138">
            <a:extLst>
              <a:ext uri="{FF2B5EF4-FFF2-40B4-BE49-F238E27FC236}">
                <a16:creationId xmlns:a16="http://schemas.microsoft.com/office/drawing/2014/main" id="{67FAB8D2-8106-48E1-BA31-12613FB129BC}"/>
              </a:ext>
            </a:extLst>
          </p:cNvPr>
          <p:cNvCxnSpPr>
            <a:cxnSpLocks/>
          </p:cNvCxnSpPr>
          <p:nvPr/>
        </p:nvCxnSpPr>
        <p:spPr>
          <a:xfrm>
            <a:off x="3061982" y="3278746"/>
            <a:ext cx="15399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1" name="Connecteur droit 140">
            <a:extLst>
              <a:ext uri="{FF2B5EF4-FFF2-40B4-BE49-F238E27FC236}">
                <a16:creationId xmlns:a16="http://schemas.microsoft.com/office/drawing/2014/main" id="{7AE20EB1-0C4B-4207-8307-90054AC5F968}"/>
              </a:ext>
            </a:extLst>
          </p:cNvPr>
          <p:cNvCxnSpPr>
            <a:cxnSpLocks/>
          </p:cNvCxnSpPr>
          <p:nvPr/>
        </p:nvCxnSpPr>
        <p:spPr>
          <a:xfrm>
            <a:off x="3061982" y="4278434"/>
            <a:ext cx="15399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2" name="ZoneTexte 141">
            <a:extLst>
              <a:ext uri="{FF2B5EF4-FFF2-40B4-BE49-F238E27FC236}">
                <a16:creationId xmlns:a16="http://schemas.microsoft.com/office/drawing/2014/main" id="{E572B477-9977-4471-AA56-A53B803C77B2}"/>
              </a:ext>
            </a:extLst>
          </p:cNvPr>
          <p:cNvSpPr txBox="1"/>
          <p:nvPr/>
        </p:nvSpPr>
        <p:spPr>
          <a:xfrm>
            <a:off x="2974523" y="3128280"/>
            <a:ext cx="1539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VERS WAGO FIL BLEU MOTEUR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7C8A20BF-49D8-405A-A3CB-32422A06D092}"/>
              </a:ext>
            </a:extLst>
          </p:cNvPr>
          <p:cNvSpPr txBox="1"/>
          <p:nvPr/>
        </p:nvSpPr>
        <p:spPr>
          <a:xfrm>
            <a:off x="2968129" y="4120785"/>
            <a:ext cx="1539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VERS WAGO FIL BRUN MOTEUR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6E22AC6E-13D3-4B35-ADFB-C676C22922C1}"/>
              </a:ext>
            </a:extLst>
          </p:cNvPr>
          <p:cNvSpPr txBox="1"/>
          <p:nvPr/>
        </p:nvSpPr>
        <p:spPr>
          <a:xfrm>
            <a:off x="2993251" y="3590128"/>
            <a:ext cx="1650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VERS BORNE – 24V      ARMOIRE         	HORS SOL</a:t>
            </a:r>
          </a:p>
        </p:txBody>
      </p:sp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D7266D72-1517-4FB3-B1C4-05E6FFE9C4E8}"/>
              </a:ext>
            </a:extLst>
          </p:cNvPr>
          <p:cNvCxnSpPr>
            <a:cxnSpLocks/>
          </p:cNvCxnSpPr>
          <p:nvPr/>
        </p:nvCxnSpPr>
        <p:spPr>
          <a:xfrm flipH="1">
            <a:off x="502169" y="4250806"/>
            <a:ext cx="3345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Connecteur droit 157">
            <a:extLst>
              <a:ext uri="{FF2B5EF4-FFF2-40B4-BE49-F238E27FC236}">
                <a16:creationId xmlns:a16="http://schemas.microsoft.com/office/drawing/2014/main" id="{31D795D5-D98B-4CD9-B9A7-81D1A67CBC5A}"/>
              </a:ext>
            </a:extLst>
          </p:cNvPr>
          <p:cNvCxnSpPr>
            <a:cxnSpLocks/>
          </p:cNvCxnSpPr>
          <p:nvPr/>
        </p:nvCxnSpPr>
        <p:spPr>
          <a:xfrm flipH="1">
            <a:off x="502169" y="3805572"/>
            <a:ext cx="3345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F088BF56-80E5-4D14-B133-48463EDEB457}"/>
              </a:ext>
            </a:extLst>
          </p:cNvPr>
          <p:cNvCxnSpPr>
            <a:cxnSpLocks/>
          </p:cNvCxnSpPr>
          <p:nvPr/>
        </p:nvCxnSpPr>
        <p:spPr>
          <a:xfrm flipH="1">
            <a:off x="508920" y="3343724"/>
            <a:ext cx="3345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1" name="ZoneTexte 160">
            <a:extLst>
              <a:ext uri="{FF2B5EF4-FFF2-40B4-BE49-F238E27FC236}">
                <a16:creationId xmlns:a16="http://schemas.microsoft.com/office/drawing/2014/main" id="{F4A3424A-FF27-44DB-B4A4-8ED689925C57}"/>
              </a:ext>
            </a:extLst>
          </p:cNvPr>
          <p:cNvSpPr txBox="1"/>
          <p:nvPr/>
        </p:nvSpPr>
        <p:spPr>
          <a:xfrm>
            <a:off x="729416" y="4721147"/>
            <a:ext cx="26908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/>
              <a:t>BORNE N°4 = CONTACT NO VERS TRAITEMENT</a:t>
            </a:r>
          </a:p>
          <a:p>
            <a:r>
              <a:rPr lang="fr-FR" sz="900" b="1" dirty="0"/>
              <a:t>BORNE N°5 = CONTACT NF VERS TRAITEMENT</a:t>
            </a:r>
          </a:p>
          <a:p>
            <a:r>
              <a:rPr lang="fr-FR" sz="900" b="1" dirty="0"/>
              <a:t>BORNE N°6 = COMMUN VERS TRAITEMENT</a:t>
            </a:r>
          </a:p>
          <a:p>
            <a:endParaRPr lang="fr-FR" sz="900" b="1" dirty="0"/>
          </a:p>
          <a:p>
            <a:r>
              <a:rPr lang="fr-FR" sz="900" b="1" dirty="0"/>
              <a:t>BORNE N°1 = OUVERTURE APRES CLE</a:t>
            </a:r>
          </a:p>
          <a:p>
            <a:r>
              <a:rPr lang="fr-FR" sz="900" b="1" dirty="0"/>
              <a:t>BORNE N°2 = NEGATIF 24V COFFRET VOLET</a:t>
            </a:r>
          </a:p>
          <a:p>
            <a:r>
              <a:rPr lang="fr-FR" sz="900" b="1" dirty="0"/>
              <a:t>BORNE N°3 = FERMETURE APRES CLE</a:t>
            </a:r>
          </a:p>
        </p:txBody>
      </p:sp>
      <p:sp>
        <p:nvSpPr>
          <p:cNvPr id="162" name="ZoneTexte 161">
            <a:extLst>
              <a:ext uri="{FF2B5EF4-FFF2-40B4-BE49-F238E27FC236}">
                <a16:creationId xmlns:a16="http://schemas.microsoft.com/office/drawing/2014/main" id="{2AA28C05-8E2E-4B17-A421-DB5F2406AB68}"/>
              </a:ext>
            </a:extLst>
          </p:cNvPr>
          <p:cNvSpPr txBox="1"/>
          <p:nvPr/>
        </p:nvSpPr>
        <p:spPr>
          <a:xfrm>
            <a:off x="9809840" y="5719144"/>
            <a:ext cx="176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OPTION REMOTE TELECOMMANDE </a:t>
            </a:r>
          </a:p>
          <a:p>
            <a:pPr algn="ctr"/>
            <a:r>
              <a:rPr lang="fr-FR" sz="1600" b="1" dirty="0"/>
              <a:t>SANS FIL</a:t>
            </a:r>
          </a:p>
        </p:txBody>
      </p:sp>
      <p:pic>
        <p:nvPicPr>
          <p:cNvPr id="164" name="Image 163" descr="Une image contenant équipement électronique, circuit&#10;&#10;Description générée automatiquement">
            <a:extLst>
              <a:ext uri="{FF2B5EF4-FFF2-40B4-BE49-F238E27FC236}">
                <a16:creationId xmlns:a16="http://schemas.microsoft.com/office/drawing/2014/main" id="{1B83F96B-EA08-4F28-93E0-7C6FB87DED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99" y="4901306"/>
            <a:ext cx="2351121" cy="1763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85CF62AF-ED63-4E7F-AB61-81EAB8C84A99}"/>
              </a:ext>
            </a:extLst>
          </p:cNvPr>
          <p:cNvCxnSpPr>
            <a:cxnSpLocks/>
          </p:cNvCxnSpPr>
          <p:nvPr/>
        </p:nvCxnSpPr>
        <p:spPr>
          <a:xfrm>
            <a:off x="7948430" y="5394121"/>
            <a:ext cx="3564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Connecteur droit 166">
            <a:extLst>
              <a:ext uri="{FF2B5EF4-FFF2-40B4-BE49-F238E27FC236}">
                <a16:creationId xmlns:a16="http://schemas.microsoft.com/office/drawing/2014/main" id="{E691FBD8-45FE-4839-AB22-9298DB384F21}"/>
              </a:ext>
            </a:extLst>
          </p:cNvPr>
          <p:cNvCxnSpPr>
            <a:cxnSpLocks/>
          </p:cNvCxnSpPr>
          <p:nvPr/>
        </p:nvCxnSpPr>
        <p:spPr>
          <a:xfrm>
            <a:off x="7948430" y="5521354"/>
            <a:ext cx="75513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8" name="Connecteur droit 167">
            <a:extLst>
              <a:ext uri="{FF2B5EF4-FFF2-40B4-BE49-F238E27FC236}">
                <a16:creationId xmlns:a16="http://schemas.microsoft.com/office/drawing/2014/main" id="{C366D29E-99D3-4B29-B75F-0E79FABBA225}"/>
              </a:ext>
            </a:extLst>
          </p:cNvPr>
          <p:cNvCxnSpPr>
            <a:cxnSpLocks/>
          </p:cNvCxnSpPr>
          <p:nvPr/>
        </p:nvCxnSpPr>
        <p:spPr>
          <a:xfrm>
            <a:off x="7964968" y="5893127"/>
            <a:ext cx="113515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9" name="Connecteur droit 168">
            <a:extLst>
              <a:ext uri="{FF2B5EF4-FFF2-40B4-BE49-F238E27FC236}">
                <a16:creationId xmlns:a16="http://schemas.microsoft.com/office/drawing/2014/main" id="{A1EE666A-EA39-4BB3-BEE8-744FF38DCA12}"/>
              </a:ext>
            </a:extLst>
          </p:cNvPr>
          <p:cNvCxnSpPr/>
          <p:nvPr/>
        </p:nvCxnSpPr>
        <p:spPr>
          <a:xfrm>
            <a:off x="7964968" y="6083416"/>
            <a:ext cx="14586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0" name="Connecteur droit 169">
            <a:extLst>
              <a:ext uri="{FF2B5EF4-FFF2-40B4-BE49-F238E27FC236}">
                <a16:creationId xmlns:a16="http://schemas.microsoft.com/office/drawing/2014/main" id="{D6FE08FC-44D1-464B-83CA-552B95C5B3C0}"/>
              </a:ext>
            </a:extLst>
          </p:cNvPr>
          <p:cNvCxnSpPr/>
          <p:nvPr/>
        </p:nvCxnSpPr>
        <p:spPr>
          <a:xfrm>
            <a:off x="7964968" y="6219038"/>
            <a:ext cx="14586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1" name="Connecteur droit 170">
            <a:extLst>
              <a:ext uri="{FF2B5EF4-FFF2-40B4-BE49-F238E27FC236}">
                <a16:creationId xmlns:a16="http://schemas.microsoft.com/office/drawing/2014/main" id="{C903379D-5A71-429D-865D-E79A6432F455}"/>
              </a:ext>
            </a:extLst>
          </p:cNvPr>
          <p:cNvCxnSpPr>
            <a:cxnSpLocks/>
          </p:cNvCxnSpPr>
          <p:nvPr/>
        </p:nvCxnSpPr>
        <p:spPr>
          <a:xfrm>
            <a:off x="8296216" y="4914124"/>
            <a:ext cx="0" cy="480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4" name="Connecteur droit 173">
            <a:extLst>
              <a:ext uri="{FF2B5EF4-FFF2-40B4-BE49-F238E27FC236}">
                <a16:creationId xmlns:a16="http://schemas.microsoft.com/office/drawing/2014/main" id="{83479C97-BA5A-4F52-B42D-ECCD816DF357}"/>
              </a:ext>
            </a:extLst>
          </p:cNvPr>
          <p:cNvCxnSpPr>
            <a:cxnSpLocks/>
          </p:cNvCxnSpPr>
          <p:nvPr/>
        </p:nvCxnSpPr>
        <p:spPr>
          <a:xfrm>
            <a:off x="8694277" y="4914124"/>
            <a:ext cx="9291" cy="5988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8" name="Connecteur droit 177">
            <a:extLst>
              <a:ext uri="{FF2B5EF4-FFF2-40B4-BE49-F238E27FC236}">
                <a16:creationId xmlns:a16="http://schemas.microsoft.com/office/drawing/2014/main" id="{B9AE07E2-3D4F-4BF4-A31F-A0E126D46EF2}"/>
              </a:ext>
            </a:extLst>
          </p:cNvPr>
          <p:cNvCxnSpPr>
            <a:cxnSpLocks/>
          </p:cNvCxnSpPr>
          <p:nvPr/>
        </p:nvCxnSpPr>
        <p:spPr>
          <a:xfrm>
            <a:off x="9100125" y="4899130"/>
            <a:ext cx="0" cy="9939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1" name="ZoneTexte 180">
            <a:extLst>
              <a:ext uri="{FF2B5EF4-FFF2-40B4-BE49-F238E27FC236}">
                <a16:creationId xmlns:a16="http://schemas.microsoft.com/office/drawing/2014/main" id="{9D744D68-69EE-41A2-A11C-F777788274AA}"/>
              </a:ext>
            </a:extLst>
          </p:cNvPr>
          <p:cNvSpPr txBox="1"/>
          <p:nvPr/>
        </p:nvSpPr>
        <p:spPr>
          <a:xfrm rot="16200000">
            <a:off x="7866444" y="4977883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FIL ROUGE</a:t>
            </a:r>
          </a:p>
        </p:txBody>
      </p:sp>
      <p:sp>
        <p:nvSpPr>
          <p:cNvPr id="182" name="ZoneTexte 181">
            <a:extLst>
              <a:ext uri="{FF2B5EF4-FFF2-40B4-BE49-F238E27FC236}">
                <a16:creationId xmlns:a16="http://schemas.microsoft.com/office/drawing/2014/main" id="{2F2C77C1-BF3D-43E4-B2AC-3B4B151EF448}"/>
              </a:ext>
            </a:extLst>
          </p:cNvPr>
          <p:cNvSpPr txBox="1"/>
          <p:nvPr/>
        </p:nvSpPr>
        <p:spPr>
          <a:xfrm rot="16200000">
            <a:off x="8251946" y="4895406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FIL BLEU</a:t>
            </a:r>
          </a:p>
        </p:txBody>
      </p:sp>
      <p:sp>
        <p:nvSpPr>
          <p:cNvPr id="183" name="ZoneTexte 182">
            <a:extLst>
              <a:ext uri="{FF2B5EF4-FFF2-40B4-BE49-F238E27FC236}">
                <a16:creationId xmlns:a16="http://schemas.microsoft.com/office/drawing/2014/main" id="{7E55C836-1ED5-4C83-8BD6-D6F688AAE52F}"/>
              </a:ext>
            </a:extLst>
          </p:cNvPr>
          <p:cNvSpPr txBox="1"/>
          <p:nvPr/>
        </p:nvSpPr>
        <p:spPr>
          <a:xfrm rot="16200000">
            <a:off x="8675387" y="4889170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FIL BRUN</a:t>
            </a:r>
          </a:p>
        </p:txBody>
      </p:sp>
      <p:sp>
        <p:nvSpPr>
          <p:cNvPr id="184" name="ZoneTexte 183">
            <a:extLst>
              <a:ext uri="{FF2B5EF4-FFF2-40B4-BE49-F238E27FC236}">
                <a16:creationId xmlns:a16="http://schemas.microsoft.com/office/drawing/2014/main" id="{C43214ED-05E6-4AE5-B5C1-CC41AC6568CB}"/>
              </a:ext>
            </a:extLst>
          </p:cNvPr>
          <p:cNvSpPr txBox="1"/>
          <p:nvPr/>
        </p:nvSpPr>
        <p:spPr>
          <a:xfrm>
            <a:off x="8906762" y="6163305"/>
            <a:ext cx="7358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FIL ROUGE</a:t>
            </a:r>
          </a:p>
        </p:txBody>
      </p:sp>
      <p:sp>
        <p:nvSpPr>
          <p:cNvPr id="185" name="ZoneTexte 184">
            <a:extLst>
              <a:ext uri="{FF2B5EF4-FFF2-40B4-BE49-F238E27FC236}">
                <a16:creationId xmlns:a16="http://schemas.microsoft.com/office/drawing/2014/main" id="{B77166A6-7BCA-416C-945F-D5DF4F050D47}"/>
              </a:ext>
            </a:extLst>
          </p:cNvPr>
          <p:cNvSpPr txBox="1"/>
          <p:nvPr/>
        </p:nvSpPr>
        <p:spPr>
          <a:xfrm>
            <a:off x="8950862" y="5919995"/>
            <a:ext cx="5533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FIL NOIR</a:t>
            </a:r>
          </a:p>
        </p:txBody>
      </p:sp>
      <p:cxnSp>
        <p:nvCxnSpPr>
          <p:cNvPr id="188" name="Connecteur droit 187">
            <a:extLst>
              <a:ext uri="{FF2B5EF4-FFF2-40B4-BE49-F238E27FC236}">
                <a16:creationId xmlns:a16="http://schemas.microsoft.com/office/drawing/2014/main" id="{1E8D20AA-C8F8-40DE-B9E7-C711267C997C}"/>
              </a:ext>
            </a:extLst>
          </p:cNvPr>
          <p:cNvCxnSpPr>
            <a:cxnSpLocks/>
          </p:cNvCxnSpPr>
          <p:nvPr/>
        </p:nvCxnSpPr>
        <p:spPr>
          <a:xfrm flipV="1">
            <a:off x="251670" y="2979510"/>
            <a:ext cx="4545998" cy="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1" name="Connecteur droit 190">
            <a:extLst>
              <a:ext uri="{FF2B5EF4-FFF2-40B4-BE49-F238E27FC236}">
                <a16:creationId xmlns:a16="http://schemas.microsoft.com/office/drawing/2014/main" id="{10B62E61-0CCB-4F06-AA59-C64BD38A41A9}"/>
              </a:ext>
            </a:extLst>
          </p:cNvPr>
          <p:cNvCxnSpPr>
            <a:cxnSpLocks/>
          </p:cNvCxnSpPr>
          <p:nvPr/>
        </p:nvCxnSpPr>
        <p:spPr>
          <a:xfrm>
            <a:off x="251670" y="2976348"/>
            <a:ext cx="0" cy="33538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4" name="Connecteur droit 193">
            <a:extLst>
              <a:ext uri="{FF2B5EF4-FFF2-40B4-BE49-F238E27FC236}">
                <a16:creationId xmlns:a16="http://schemas.microsoft.com/office/drawing/2014/main" id="{634C56E6-5DC9-4FE9-9819-070AC5AAF89D}"/>
              </a:ext>
            </a:extLst>
          </p:cNvPr>
          <p:cNvCxnSpPr>
            <a:cxnSpLocks/>
          </p:cNvCxnSpPr>
          <p:nvPr/>
        </p:nvCxnSpPr>
        <p:spPr>
          <a:xfrm>
            <a:off x="4797668" y="2970163"/>
            <a:ext cx="0" cy="33538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5" name="Connecteur droit 194">
            <a:extLst>
              <a:ext uri="{FF2B5EF4-FFF2-40B4-BE49-F238E27FC236}">
                <a16:creationId xmlns:a16="http://schemas.microsoft.com/office/drawing/2014/main" id="{29546EA0-4F2C-463A-8DE5-E4A742BD1549}"/>
              </a:ext>
            </a:extLst>
          </p:cNvPr>
          <p:cNvCxnSpPr>
            <a:cxnSpLocks/>
          </p:cNvCxnSpPr>
          <p:nvPr/>
        </p:nvCxnSpPr>
        <p:spPr>
          <a:xfrm flipV="1">
            <a:off x="258990" y="6326416"/>
            <a:ext cx="4545998" cy="6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7" name="Connecteur droit 196">
            <a:extLst>
              <a:ext uri="{FF2B5EF4-FFF2-40B4-BE49-F238E27FC236}">
                <a16:creationId xmlns:a16="http://schemas.microsoft.com/office/drawing/2014/main" id="{CA7C2A97-0832-4EE3-9CDC-D06F68A8F5C6}"/>
              </a:ext>
            </a:extLst>
          </p:cNvPr>
          <p:cNvCxnSpPr>
            <a:cxnSpLocks/>
          </p:cNvCxnSpPr>
          <p:nvPr/>
        </p:nvCxnSpPr>
        <p:spPr>
          <a:xfrm>
            <a:off x="5571263" y="4721147"/>
            <a:ext cx="62460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9" name="Connecteur droit 198">
            <a:extLst>
              <a:ext uri="{FF2B5EF4-FFF2-40B4-BE49-F238E27FC236}">
                <a16:creationId xmlns:a16="http://schemas.microsoft.com/office/drawing/2014/main" id="{A92636F5-1D0E-423C-855D-DDDCDCC5C9F3}"/>
              </a:ext>
            </a:extLst>
          </p:cNvPr>
          <p:cNvCxnSpPr>
            <a:cxnSpLocks/>
          </p:cNvCxnSpPr>
          <p:nvPr/>
        </p:nvCxnSpPr>
        <p:spPr>
          <a:xfrm>
            <a:off x="5565913" y="6679211"/>
            <a:ext cx="62460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1" name="Connecteur droit 200">
            <a:extLst>
              <a:ext uri="{FF2B5EF4-FFF2-40B4-BE49-F238E27FC236}">
                <a16:creationId xmlns:a16="http://schemas.microsoft.com/office/drawing/2014/main" id="{BA1D3985-482A-478A-93E7-41E6FEAABB6C}"/>
              </a:ext>
            </a:extLst>
          </p:cNvPr>
          <p:cNvCxnSpPr>
            <a:cxnSpLocks/>
          </p:cNvCxnSpPr>
          <p:nvPr/>
        </p:nvCxnSpPr>
        <p:spPr>
          <a:xfrm flipH="1">
            <a:off x="5565913" y="4721147"/>
            <a:ext cx="5350" cy="195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Connecteur droit 202">
            <a:extLst>
              <a:ext uri="{FF2B5EF4-FFF2-40B4-BE49-F238E27FC236}">
                <a16:creationId xmlns:a16="http://schemas.microsoft.com/office/drawing/2014/main" id="{0466D3C3-CAC8-4384-9CC8-0215A72D8A26}"/>
              </a:ext>
            </a:extLst>
          </p:cNvPr>
          <p:cNvCxnSpPr>
            <a:cxnSpLocks/>
          </p:cNvCxnSpPr>
          <p:nvPr/>
        </p:nvCxnSpPr>
        <p:spPr>
          <a:xfrm flipH="1">
            <a:off x="11811941" y="4727779"/>
            <a:ext cx="5350" cy="1951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4" name="ZoneTexte 203">
            <a:extLst>
              <a:ext uri="{FF2B5EF4-FFF2-40B4-BE49-F238E27FC236}">
                <a16:creationId xmlns:a16="http://schemas.microsoft.com/office/drawing/2014/main" id="{05A31B61-FD7E-4F33-B962-FB446E3000BB}"/>
              </a:ext>
            </a:extLst>
          </p:cNvPr>
          <p:cNvSpPr txBox="1"/>
          <p:nvPr/>
        </p:nvSpPr>
        <p:spPr>
          <a:xfrm>
            <a:off x="10006024" y="3953108"/>
            <a:ext cx="1819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MOTEUR HORS SOL</a:t>
            </a:r>
          </a:p>
        </p:txBody>
      </p:sp>
      <p:sp>
        <p:nvSpPr>
          <p:cNvPr id="205" name="ZoneTexte 204">
            <a:extLst>
              <a:ext uri="{FF2B5EF4-FFF2-40B4-BE49-F238E27FC236}">
                <a16:creationId xmlns:a16="http://schemas.microsoft.com/office/drawing/2014/main" id="{90958348-15D6-4A39-ADB0-5544A40236F1}"/>
              </a:ext>
            </a:extLst>
          </p:cNvPr>
          <p:cNvSpPr txBox="1"/>
          <p:nvPr/>
        </p:nvSpPr>
        <p:spPr>
          <a:xfrm>
            <a:off x="10056653" y="1974690"/>
            <a:ext cx="12412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b="1" dirty="0"/>
              <a:t>POTEAU MOTEUR</a:t>
            </a:r>
          </a:p>
        </p:txBody>
      </p:sp>
      <p:pic>
        <p:nvPicPr>
          <p:cNvPr id="208" name="Image 20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C7FD8DD-A03D-40EE-BA40-D3ABF1578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86" y="6351591"/>
            <a:ext cx="815527" cy="400070"/>
          </a:xfrm>
          <a:prstGeom prst="rect">
            <a:avLst/>
          </a:prstGeom>
        </p:spPr>
      </p:pic>
      <p:sp>
        <p:nvSpPr>
          <p:cNvPr id="101" name="ZoneTexte 100">
            <a:extLst>
              <a:ext uri="{FF2B5EF4-FFF2-40B4-BE49-F238E27FC236}">
                <a16:creationId xmlns:a16="http://schemas.microsoft.com/office/drawing/2014/main" id="{6EF95A2E-E920-4887-8A8B-59B1B3358F2F}"/>
              </a:ext>
            </a:extLst>
          </p:cNvPr>
          <p:cNvSpPr txBox="1"/>
          <p:nvPr/>
        </p:nvSpPr>
        <p:spPr>
          <a:xfrm rot="16200000">
            <a:off x="5552613" y="3151947"/>
            <a:ext cx="1257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COMMUTATEUR A CLE</a:t>
            </a:r>
          </a:p>
        </p:txBody>
      </p:sp>
    </p:spTree>
    <p:extLst>
      <p:ext uri="{BB962C8B-B14F-4D97-AF65-F5344CB8AC3E}">
        <p14:creationId xmlns:p14="http://schemas.microsoft.com/office/powerpoint/2010/main" val="25638914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181</Words>
  <Application>Microsoft Office PowerPoint</Application>
  <PresentationFormat>Grand écran</PresentationFormat>
  <Paragraphs>50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SAV-WOOD</dc:creator>
  <cp:lastModifiedBy>Arnaud SAV</cp:lastModifiedBy>
  <cp:revision>50</cp:revision>
  <cp:lastPrinted>2019-12-16T09:46:41Z</cp:lastPrinted>
  <dcterms:created xsi:type="dcterms:W3CDTF">2019-04-03T12:53:45Z</dcterms:created>
  <dcterms:modified xsi:type="dcterms:W3CDTF">2021-08-13T07:41:34Z</dcterms:modified>
</cp:coreProperties>
</file>